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sldIdLst>
    <p:sldId id="31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gitte van Wagenberg" initials="BvW" lastIdx="2" clrIdx="0">
    <p:extLst>
      <p:ext uri="{19B8F6BF-5375-455C-9EA6-DF929625EA0E}">
        <p15:presenceInfo xmlns:p15="http://schemas.microsoft.com/office/powerpoint/2012/main" userId="S::brigitte.van.wagenberg@nl.adecco.net::ae26202f-a0aa-49e3-8e3e-5183c8c20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660C"/>
    <a:srgbClr val="092924"/>
    <a:srgbClr val="BA975F"/>
    <a:srgbClr val="006ACA"/>
    <a:srgbClr val="003282"/>
    <a:srgbClr val="FFEFC1"/>
    <a:srgbClr val="EDEDED"/>
    <a:srgbClr val="DC1924"/>
    <a:srgbClr val="0078D2"/>
    <a:srgbClr val="004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BE825-5824-46C6-A1F9-1F19E519A1D6}" type="datetimeFigureOut">
              <a:rPr lang="nl-NL" smtClean="0"/>
              <a:t>17-5-2022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4B707-BFDF-4527-BC27-9397869419A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33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29B5-9FF8-47F2-9562-0400BAD6302B}" type="datetime1">
              <a:rPr lang="nl-NL" smtClean="0"/>
              <a:t>17-5-2022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Werkkrant UWV Noordoost-Brabant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B5A3-E598-43DB-9E4F-F00E71D9280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386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9E2B-6AFB-4AC7-8F6D-432C482CEDC4}" type="datetime1">
              <a:rPr lang="nl-NL" smtClean="0"/>
              <a:t>17-5-2022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Werkkrant UWV Noordoost-Brabant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B5A3-E598-43DB-9E4F-F00E71D9280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1610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ADB4-EF33-4D06-AE93-8B7DB833FA73}" type="datetime1">
              <a:rPr lang="nl-NL" smtClean="0"/>
              <a:t>17-5-2022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Werkkrant UWV Noordoost-Brabant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B5A3-E598-43DB-9E4F-F00E71D9280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579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345D-55F1-4EE5-96B9-A5E1E0741C8F}" type="datetime1">
              <a:rPr lang="nl-NL" smtClean="0"/>
              <a:t>17-5-2022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Werkkrant UWV Noordoost-Brabant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B5A3-E598-43DB-9E4F-F00E71D9280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31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DBE1-14DC-45CE-B93B-C8EC29A78546}" type="datetime1">
              <a:rPr lang="nl-NL" smtClean="0"/>
              <a:t>17-5-2022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Werkkrant UWV Noordoost-Brabant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B5A3-E598-43DB-9E4F-F00E71D9280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21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0788-FB25-4E34-B8ED-E8DB24744876}" type="datetime1">
              <a:rPr lang="nl-NL" smtClean="0"/>
              <a:t>17-5-2022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Werkkrant UWV Noordoost-Brabant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B5A3-E598-43DB-9E4F-F00E71D9280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083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84DA4-07D3-47EA-9DFD-A8D8CF2C62E0}" type="datetime1">
              <a:rPr lang="nl-NL" smtClean="0"/>
              <a:t>17-5-2022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Werkkrant UWV Noordoost-Brabant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B5A3-E598-43DB-9E4F-F00E71D9280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85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4B70-70F2-4CA9-9ED8-F36422B28BA8}" type="datetime1">
              <a:rPr lang="nl-NL" smtClean="0"/>
              <a:t>17-5-2022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Werkkrant UWV Noordoost-Brabant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B5A3-E598-43DB-9E4F-F00E71D9280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716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02859-2E2A-4847-B71B-74ABA095AA4A}" type="datetime1">
              <a:rPr lang="nl-NL" smtClean="0"/>
              <a:t>17-5-2022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Werkkrant UWV Noordoost-Brabant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B5A3-E598-43DB-9E4F-F00E71D9280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926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D332-AFD3-466F-BE6F-805A83DAD453}" type="datetime1">
              <a:rPr lang="nl-NL" smtClean="0"/>
              <a:t>17-5-2022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Werkkrant UWV Noordoost-Brabant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B5A3-E598-43DB-9E4F-F00E71D9280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441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E0D2F-DAF1-4654-BE25-784487D4FC63}" type="datetime1">
              <a:rPr lang="nl-NL" smtClean="0"/>
              <a:t>17-5-2022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Werkkrant UWV Noordoost-Brabant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B5A3-E598-43DB-9E4F-F00E71D9280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820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8FE9-D8FA-4C18-9B9C-07C4250EDFFF}" type="datetime1">
              <a:rPr lang="nl-NL" smtClean="0"/>
              <a:t>17-5-2022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Werkkrant UWV Noordoost-Brabant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7B5A3-E598-43DB-9E4F-F00E71D9280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806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mailto:petra.vanhecke@uwv.n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545204" y="5838825"/>
            <a:ext cx="2717233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78605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74" y="9265283"/>
            <a:ext cx="633663" cy="633663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156631" y="461083"/>
            <a:ext cx="3459096" cy="461665"/>
          </a:xfrm>
          <a:prstGeom prst="rect">
            <a:avLst/>
          </a:prstGeom>
          <a:solidFill>
            <a:srgbClr val="EE6A06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white">
                    <a:lumMod val="9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ransport &amp; logistiek</a:t>
            </a:r>
          </a:p>
        </p:txBody>
      </p:sp>
      <p:sp>
        <p:nvSpPr>
          <p:cNvPr id="15" name="Tekstvak 8"/>
          <p:cNvSpPr txBox="1"/>
          <p:nvPr/>
        </p:nvSpPr>
        <p:spPr>
          <a:xfrm>
            <a:off x="141733" y="1403659"/>
            <a:ext cx="3215369" cy="250333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kstvak 8"/>
          <p:cNvSpPr txBox="1"/>
          <p:nvPr/>
        </p:nvSpPr>
        <p:spPr>
          <a:xfrm>
            <a:off x="3492487" y="1403659"/>
            <a:ext cx="3215369" cy="250333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1200" b="1" dirty="0">
                <a:solidFill>
                  <a:srgbClr val="EE6A0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Lettertype titel</a:t>
            </a:r>
            <a:endParaRPr lang="nl-NL" sz="700" dirty="0">
              <a:solidFill>
                <a:srgbClr val="EE6A0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Tekst komt hier te staa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kstvak 8"/>
          <p:cNvSpPr txBox="1"/>
          <p:nvPr/>
        </p:nvSpPr>
        <p:spPr>
          <a:xfrm>
            <a:off x="156480" y="4017567"/>
            <a:ext cx="3215369" cy="250333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kstvak 8"/>
          <p:cNvSpPr txBox="1"/>
          <p:nvPr/>
        </p:nvSpPr>
        <p:spPr>
          <a:xfrm>
            <a:off x="156481" y="6666871"/>
            <a:ext cx="3215369" cy="250333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kstvak 8"/>
          <p:cNvSpPr txBox="1"/>
          <p:nvPr/>
        </p:nvSpPr>
        <p:spPr>
          <a:xfrm>
            <a:off x="3492479" y="4015354"/>
            <a:ext cx="3215369" cy="25033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1200" b="1" dirty="0">
                <a:solidFill>
                  <a:srgbClr val="EE6A0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Opleidingstraject tot taxichauffeur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 kunt uw taxipas behalen met behulp van het UWV via een opleidingstraject tot taxichauffeur. 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nl-NL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theorie en praktijk binnen 4 maanden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nl-NL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gekoppeld aan een baangarantie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Vraag uw Adviseur Werk naar de mogelijkheden.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 in het bezit van een taxipas? Ook dan zijn er volop mogelijkheden om direct aan de slag te gaan.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lang="nl-NL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lang="nl-NL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kstvak 8"/>
          <p:cNvSpPr txBox="1"/>
          <p:nvPr/>
        </p:nvSpPr>
        <p:spPr>
          <a:xfrm>
            <a:off x="3492483" y="6664511"/>
            <a:ext cx="3215369" cy="250333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kstvak 8"/>
          <p:cNvSpPr txBox="1"/>
          <p:nvPr/>
        </p:nvSpPr>
        <p:spPr>
          <a:xfrm>
            <a:off x="160779" y="6663645"/>
            <a:ext cx="3215369" cy="250333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1200" b="1" dirty="0">
                <a:solidFill>
                  <a:srgbClr val="EE6A0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Meer weten?</a:t>
            </a:r>
            <a:endParaRPr lang="nl-NL" sz="700" dirty="0">
              <a:solidFill>
                <a:srgbClr val="EE6A0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Mail ons: en we stellen je (in overleg met jou) voor bij diverse werkgevers waar we goed contact mee hebben en waar ze op jou zitten te wachten!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wanneer?		dinsdag 31 mei om 10.30 uur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door wie?		Taxiwerq en UWV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waar?		digitale sessie (dus thuis te volgen)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wat?		voorlichting &amp; vragen stellen                       			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lang="nl-NL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kstvak 8"/>
          <p:cNvSpPr txBox="1"/>
          <p:nvPr/>
        </p:nvSpPr>
        <p:spPr>
          <a:xfrm>
            <a:off x="156476" y="4017567"/>
            <a:ext cx="3215369" cy="250333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1200" b="1" dirty="0">
                <a:solidFill>
                  <a:srgbClr val="EE6A0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Lettertype titel</a:t>
            </a:r>
            <a:endParaRPr lang="nl-NL" sz="700" dirty="0">
              <a:solidFill>
                <a:srgbClr val="EE6A0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7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Tekst komt hier te staa</a:t>
            </a: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kstvak 8"/>
          <p:cNvSpPr txBox="1"/>
          <p:nvPr/>
        </p:nvSpPr>
        <p:spPr>
          <a:xfrm>
            <a:off x="141729" y="1400433"/>
            <a:ext cx="3230115" cy="250655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nl-NL" sz="1200" b="1" dirty="0">
                <a:solidFill>
                  <a:srgbClr val="EE6A06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Volop vraag naar taxichauffeurs</a:t>
            </a:r>
            <a:endParaRPr lang="nl-NL" sz="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nl-NL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leerlingenvervoer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nl-NL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zorgvervoer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nl-NL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dagbesteding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nl-NL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regiovervoer</a:t>
            </a:r>
          </a:p>
        </p:txBody>
      </p:sp>
      <p:sp>
        <p:nvSpPr>
          <p:cNvPr id="27" name="Tekstvak 8"/>
          <p:cNvSpPr txBox="1"/>
          <p:nvPr/>
        </p:nvSpPr>
        <p:spPr>
          <a:xfrm>
            <a:off x="3492479" y="6664511"/>
            <a:ext cx="3215369" cy="250333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kumimoji="0" lang="nl-N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812" y="1400433"/>
            <a:ext cx="3237903" cy="252920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5"/>
          <a:srcRect l="10231" t="172" b="270"/>
          <a:stretch/>
        </p:blipFill>
        <p:spPr>
          <a:xfrm>
            <a:off x="163103" y="4025900"/>
            <a:ext cx="3211845" cy="2495550"/>
          </a:xfrm>
          <a:prstGeom prst="rect">
            <a:avLst/>
          </a:prstGeom>
        </p:spPr>
      </p:pic>
      <p:pic>
        <p:nvPicPr>
          <p:cNvPr id="6" name="Afbeelding 5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46486" y="2909963"/>
            <a:ext cx="1620000" cy="9000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577627" y="5743545"/>
            <a:ext cx="2830216" cy="415498"/>
          </a:xfrm>
          <a:prstGeom prst="rect">
            <a:avLst/>
          </a:prstGeom>
          <a:solidFill>
            <a:srgbClr val="CA660C"/>
          </a:solidFill>
        </p:spPr>
        <p:txBody>
          <a:bodyPr wrap="square" rtlCol="0">
            <a:spAutoFit/>
          </a:bodyPr>
          <a:lstStyle/>
          <a:p>
            <a:r>
              <a:rPr lang="nl-NL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Aanmelden? Stuur een mail naar </a:t>
            </a:r>
            <a:r>
              <a:rPr lang="nl-NL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petra.vanhecke@uwv.nl</a:t>
            </a:r>
            <a:endParaRPr lang="nl-NL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334974" y="8295614"/>
            <a:ext cx="2830216" cy="200055"/>
          </a:xfrm>
          <a:prstGeom prst="rect">
            <a:avLst/>
          </a:prstGeom>
          <a:solidFill>
            <a:srgbClr val="CA660C"/>
          </a:solidFill>
        </p:spPr>
        <p:txBody>
          <a:bodyPr wrap="square" rtlCol="0">
            <a:spAutoFit/>
          </a:bodyPr>
          <a:lstStyle/>
          <a:p>
            <a:r>
              <a:rPr lang="nl-NL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Aanmelden? Stuur een mail naar gerard.ricken@uwv.nl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8"/>
          <a:srcRect l="31610" t="-1" r="1" b="633"/>
          <a:stretch/>
        </p:blipFill>
        <p:spPr>
          <a:xfrm>
            <a:off x="3492500" y="6669995"/>
            <a:ext cx="3215347" cy="2512105"/>
          </a:xfrm>
          <a:prstGeom prst="rect">
            <a:avLst/>
          </a:prstGeom>
        </p:spPr>
      </p:pic>
      <p:sp>
        <p:nvSpPr>
          <p:cNvPr id="29" name="Tekstvak 28"/>
          <p:cNvSpPr txBox="1"/>
          <p:nvPr/>
        </p:nvSpPr>
        <p:spPr>
          <a:xfrm>
            <a:off x="246486" y="2571093"/>
            <a:ext cx="2830216" cy="307777"/>
          </a:xfrm>
          <a:prstGeom prst="rect">
            <a:avLst/>
          </a:prstGeom>
          <a:solidFill>
            <a:srgbClr val="CA660C"/>
          </a:solidFill>
        </p:spPr>
        <p:txBody>
          <a:bodyPr wrap="square" rtlCol="0">
            <a:spAutoFit/>
          </a:bodyPr>
          <a:lstStyle/>
          <a:p>
            <a:r>
              <a:rPr lang="nl-NL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Interesse? Stuur een mail naar </a:t>
            </a:r>
            <a:r>
              <a:rPr lang="nl-NL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petra.vanhecke@uwv.nl</a:t>
            </a:r>
            <a:endParaRPr lang="nl-NL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30" name="Afbeelding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0" y="8500234"/>
            <a:ext cx="2056479" cy="66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875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</Words>
  <Application>Microsoft Office PowerPoint</Application>
  <PresentationFormat>A4 (210 x 297 mm)</PresentationFormat>
  <Paragraphs>28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Harst, Jeroen van der (J.)</dc:creator>
  <cp:lastModifiedBy>Penning, Lotte</cp:lastModifiedBy>
  <cp:revision>595</cp:revision>
  <dcterms:created xsi:type="dcterms:W3CDTF">2020-05-07T08:36:42Z</dcterms:created>
  <dcterms:modified xsi:type="dcterms:W3CDTF">2022-05-17T08:23:59Z</dcterms:modified>
</cp:coreProperties>
</file>